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9" r:id="rId4"/>
    <p:sldId id="261" r:id="rId5"/>
    <p:sldId id="268" r:id="rId6"/>
    <p:sldId id="267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BE850-FF3F-4E87-A428-0C0FB68C750E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A1260-732E-43FC-9A1B-4725816A55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6681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76306-4B36-43A3-BC5E-E55791905296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76306-4B36-43A3-BC5E-E5579190529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76306-4B36-43A3-BC5E-E5579190529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55318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48821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7965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8346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59178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43871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5509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264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245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39951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9813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1AB7E-2782-4142-A9A0-D94A56E19CEC}" type="datetimeFigureOut">
              <a:rPr lang="ko-KR" altLang="en-US" smtClean="0"/>
              <a:pPr/>
              <a:t>2015-06-08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690C5-D0A8-481A-89E1-F8651A40BA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32864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4059" y="3282071"/>
            <a:ext cx="9148057" cy="3584651"/>
            <a:chOff x="-4059" y="3282071"/>
            <a:chExt cx="9148057" cy="3584651"/>
          </a:xfrm>
        </p:grpSpPr>
        <p:pic>
          <p:nvPicPr>
            <p:cNvPr id="12" name="그림 11" descr="stockvault-color-pencils134257.jpg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EFEBF9"/>
                </a:clrFrom>
                <a:clrTo>
                  <a:srgbClr val="EFEBF9">
                    <a:alpha val="0"/>
                  </a:srgbClr>
                </a:clrTo>
              </a:clrChange>
            </a:blip>
            <a:srcRect l="781"/>
            <a:stretch/>
          </p:blipFill>
          <p:spPr>
            <a:xfrm>
              <a:off x="-4059" y="3282071"/>
              <a:ext cx="9148057" cy="3573016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88024" y="5301207"/>
              <a:ext cx="411803" cy="1553880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560" r="12963"/>
            <a:stretch/>
          </p:blipFill>
          <p:spPr>
            <a:xfrm>
              <a:off x="7185788" y="5714594"/>
              <a:ext cx="382555" cy="1152128"/>
            </a:xfrm>
            <a:prstGeom prst="rect">
              <a:avLst/>
            </a:prstGeom>
          </p:spPr>
        </p:pic>
      </p:grpSp>
      <p:sp>
        <p:nvSpPr>
          <p:cNvPr id="4" name="직사각형 3"/>
          <p:cNvSpPr/>
          <p:nvPr/>
        </p:nvSpPr>
        <p:spPr>
          <a:xfrm>
            <a:off x="2357422" y="1714488"/>
            <a:ext cx="4636505" cy="1714512"/>
          </a:xfrm>
          <a:prstGeom prst="rect">
            <a:avLst/>
          </a:prstGeom>
          <a:solidFill>
            <a:schemeClr val="accent6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2500298" y="2285992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dirty="0" err="1" smtClean="0">
                <a:ln w="76200"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교생실습평가회</a:t>
            </a:r>
            <a:endParaRPr lang="ko-KR" altLang="en-US" sz="4800" dirty="0">
              <a:ln w="76200"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29058" y="185736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HY울릉도B" pitchFamily="18" charset="-127"/>
                <a:ea typeface="HY울릉도B" pitchFamily="18" charset="-127"/>
              </a:rPr>
              <a:t>2015</a:t>
            </a:r>
            <a:r>
              <a:rPr lang="ko-KR" altLang="en-US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HY울릉도B" pitchFamily="18" charset="-127"/>
                <a:ea typeface="HY울릉도B" pitchFamily="18" charset="-127"/>
              </a:rPr>
              <a:t>년도</a:t>
            </a:r>
            <a:endParaRPr lang="ko-KR" altLang="en-US" sz="2400" b="1" dirty="0">
              <a:ln>
                <a:solidFill>
                  <a:schemeClr val="bg1">
                    <a:alpha val="0"/>
                  </a:schemeClr>
                </a:solidFill>
              </a:ln>
              <a:latin typeface="HY울릉도B" pitchFamily="18" charset="-127"/>
              <a:ea typeface="HY울릉도B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94417" y="3714752"/>
            <a:ext cx="47564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일시</a:t>
            </a:r>
            <a:r>
              <a:rPr lang="en-US" altLang="ko-KR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: 2015</a:t>
            </a:r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년 </a:t>
            </a:r>
            <a:r>
              <a:rPr lang="en-US" altLang="ko-KR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6</a:t>
            </a:r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월 </a:t>
            </a:r>
            <a:r>
              <a:rPr lang="en-US" altLang="ko-KR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9</a:t>
            </a:r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일 화요일 오후 </a:t>
            </a:r>
            <a:r>
              <a:rPr lang="en-US" altLang="ko-KR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5</a:t>
            </a:r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시 </a:t>
            </a:r>
            <a:r>
              <a:rPr lang="en-US" altLang="ko-KR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20</a:t>
            </a:r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분 </a:t>
            </a:r>
            <a:r>
              <a:rPr lang="ko-KR" altLang="en-US" sz="1600" b="1" dirty="0" err="1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부터</a:t>
            </a:r>
            <a:endParaRPr lang="en-US" altLang="ko-KR" sz="1600" b="1" dirty="0" smtClean="0">
              <a:ln>
                <a:solidFill>
                  <a:schemeClr val="tx1">
                    <a:alpha val="44000"/>
                  </a:schemeClr>
                </a:solidFill>
              </a:ln>
              <a:latin typeface="+mn-ea"/>
            </a:endParaRPr>
          </a:p>
          <a:p>
            <a:pPr algn="just"/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장소</a:t>
            </a:r>
            <a:r>
              <a:rPr lang="en-US" altLang="ko-KR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: </a:t>
            </a:r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범</a:t>
            </a:r>
            <a:r>
              <a:rPr lang="en-US" altLang="ko-KR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1-214</a:t>
            </a:r>
            <a:endParaRPr lang="en-US" altLang="ko-KR" sz="1600" b="1" dirty="0" smtClean="0">
              <a:ln>
                <a:solidFill>
                  <a:schemeClr val="tx1">
                    <a:alpha val="44000"/>
                  </a:schemeClr>
                </a:solidFill>
              </a:ln>
              <a:latin typeface="+mn-ea"/>
            </a:endParaRPr>
          </a:p>
          <a:p>
            <a:pPr algn="just"/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주최</a:t>
            </a:r>
            <a:r>
              <a:rPr lang="en-US" altLang="ko-KR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: </a:t>
            </a:r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유아특수교육과 학생회 교육부</a:t>
            </a:r>
            <a:endParaRPr lang="en-US" altLang="ko-KR" sz="1600" b="1" dirty="0" smtClean="0">
              <a:ln>
                <a:solidFill>
                  <a:schemeClr val="tx1">
                    <a:alpha val="44000"/>
                  </a:schemeClr>
                </a:solidFill>
              </a:ln>
              <a:latin typeface="+mn-ea"/>
            </a:endParaRPr>
          </a:p>
          <a:p>
            <a:pPr algn="just"/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대상</a:t>
            </a:r>
            <a:r>
              <a:rPr lang="en-US" altLang="ko-KR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: </a:t>
            </a:r>
            <a:r>
              <a:rPr lang="ko-KR" altLang="en-US" sz="1600" b="1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latin typeface="+mn-ea"/>
              </a:rPr>
              <a:t>유아특수교육과 재학생</a:t>
            </a:r>
            <a:endParaRPr lang="en-US" altLang="ko-KR" sz="1600" b="1" dirty="0">
              <a:ln>
                <a:solidFill>
                  <a:schemeClr val="tx1">
                    <a:alpha val="44000"/>
                  </a:schemeClr>
                </a:solidFill>
              </a:ln>
              <a:latin typeface="+mn-ea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 flipV="1">
            <a:off x="6973884" y="2952937"/>
            <a:ext cx="0" cy="249228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0458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그룹 25"/>
          <p:cNvGrpSpPr/>
          <p:nvPr/>
        </p:nvGrpSpPr>
        <p:grpSpPr>
          <a:xfrm>
            <a:off x="0" y="3357562"/>
            <a:ext cx="9148057" cy="3584651"/>
            <a:chOff x="-4059" y="3282071"/>
            <a:chExt cx="9148057" cy="3584651"/>
          </a:xfrm>
        </p:grpSpPr>
        <p:pic>
          <p:nvPicPr>
            <p:cNvPr id="6" name="그림 5" descr="stockvault-color-pencils134257.jpg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EFEBF9"/>
                </a:clrFrom>
                <a:clrTo>
                  <a:srgbClr val="EFEBF9">
                    <a:alpha val="0"/>
                  </a:srgbClr>
                </a:clrTo>
              </a:clrChange>
            </a:blip>
            <a:srcRect l="781"/>
            <a:stretch/>
          </p:blipFill>
          <p:spPr>
            <a:xfrm>
              <a:off x="-4059" y="3282071"/>
              <a:ext cx="9148057" cy="3573016"/>
            </a:xfrm>
            <a:prstGeom prst="rect">
              <a:avLst/>
            </a:prstGeom>
          </p:spPr>
        </p:pic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88024" y="5301207"/>
              <a:ext cx="411803" cy="1553880"/>
            </a:xfrm>
            <a:prstGeom prst="rect">
              <a:avLst/>
            </a:prstGeom>
          </p:spPr>
        </p:pic>
        <p:pic>
          <p:nvPicPr>
            <p:cNvPr id="25" name="그림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560" r="12963"/>
            <a:stretch/>
          </p:blipFill>
          <p:spPr>
            <a:xfrm>
              <a:off x="7185788" y="5714594"/>
              <a:ext cx="382555" cy="1152128"/>
            </a:xfrm>
            <a:prstGeom prst="rect">
              <a:avLst/>
            </a:prstGeom>
          </p:spPr>
        </p:pic>
      </p:grpSp>
      <p:cxnSp>
        <p:nvCxnSpPr>
          <p:cNvPr id="7" name="직선 연결선 6"/>
          <p:cNvCxnSpPr/>
          <p:nvPr/>
        </p:nvCxnSpPr>
        <p:spPr>
          <a:xfrm flipV="1">
            <a:off x="1412979" y="2060848"/>
            <a:ext cx="0" cy="2492287"/>
          </a:xfrm>
          <a:prstGeom prst="line">
            <a:avLst/>
          </a:prstGeom>
          <a:ln>
            <a:solidFill>
              <a:srgbClr val="FF99CC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그룹 10"/>
          <p:cNvGrpSpPr/>
          <p:nvPr/>
        </p:nvGrpSpPr>
        <p:grpSpPr>
          <a:xfrm>
            <a:off x="1412984" y="1638130"/>
            <a:ext cx="1587380" cy="790738"/>
            <a:chOff x="3602024" y="332656"/>
            <a:chExt cx="1268487" cy="432048"/>
          </a:xfrm>
        </p:grpSpPr>
        <p:sp>
          <p:nvSpPr>
            <p:cNvPr id="9" name="직사각형 8"/>
            <p:cNvSpPr/>
            <p:nvPr/>
          </p:nvSpPr>
          <p:spPr>
            <a:xfrm>
              <a:off x="3602024" y="332656"/>
              <a:ext cx="1259632" cy="432048"/>
            </a:xfrm>
            <a:prstGeom prst="rect">
              <a:avLst/>
            </a:prstGeom>
            <a:solidFill>
              <a:srgbClr val="FF99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15463" y="413410"/>
              <a:ext cx="1255048" cy="285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3.</a:t>
              </a:r>
              <a:endParaRPr lang="en-US" altLang="ko-KR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r>
                <a:rPr lang="en-US" altLang="ko-K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10 </a:t>
              </a:r>
              <a:r>
                <a:rPr lang="ko-KR" altLang="en-US" sz="14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김나애선배님</a:t>
              </a:r>
              <a:endParaRPr lang="ko-KR" alt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2592286" y="3212976"/>
            <a:ext cx="1583680" cy="716090"/>
            <a:chOff x="4861657" y="332656"/>
            <a:chExt cx="1348197" cy="432048"/>
          </a:xfrm>
        </p:grpSpPr>
        <p:sp>
          <p:nvSpPr>
            <p:cNvPr id="12" name="직사각형 11"/>
            <p:cNvSpPr/>
            <p:nvPr/>
          </p:nvSpPr>
          <p:spPr>
            <a:xfrm>
              <a:off x="4861657" y="332656"/>
              <a:ext cx="1320447" cy="432048"/>
            </a:xfrm>
            <a:prstGeom prst="rect">
              <a:avLst/>
            </a:pr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904978" y="376789"/>
              <a:ext cx="1304876" cy="3156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2.</a:t>
              </a:r>
            </a:p>
            <a:p>
              <a:r>
                <a:rPr lang="en-US" altLang="ko-K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12 </a:t>
              </a:r>
              <a:r>
                <a:rPr lang="ko-KR" altLang="en-US" sz="14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정미화선배님</a:t>
              </a:r>
              <a:endParaRPr lang="ko-KR" alt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4968551" y="2492896"/>
            <a:ext cx="1746589" cy="721790"/>
            <a:chOff x="6119868" y="332656"/>
            <a:chExt cx="1382829" cy="432048"/>
          </a:xfrm>
        </p:grpSpPr>
        <p:sp>
          <p:nvSpPr>
            <p:cNvPr id="18" name="직사각형 17"/>
            <p:cNvSpPr/>
            <p:nvPr/>
          </p:nvSpPr>
          <p:spPr>
            <a:xfrm>
              <a:off x="6119868" y="332656"/>
              <a:ext cx="1259632" cy="432048"/>
            </a:xfrm>
            <a:prstGeom prst="rect">
              <a:avLst/>
            </a:prstGeom>
            <a:solidFill>
              <a:srgbClr val="7030A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47526" y="379853"/>
              <a:ext cx="1355171" cy="313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1.</a:t>
              </a:r>
              <a:endParaRPr lang="en-US" altLang="ko-KR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r>
                <a:rPr lang="en-US" altLang="ko-KR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12 </a:t>
              </a:r>
              <a:r>
                <a:rPr lang="ko-KR" altLang="en-US" sz="14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김신영선배님</a:t>
              </a:r>
              <a:endParaRPr lang="ko-KR" alt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7344816" y="3068960"/>
            <a:ext cx="1442026" cy="788668"/>
            <a:chOff x="7379500" y="332656"/>
            <a:chExt cx="1259632" cy="432048"/>
          </a:xfrm>
        </p:grpSpPr>
        <p:sp>
          <p:nvSpPr>
            <p:cNvPr id="21" name="직사각형 20"/>
            <p:cNvSpPr/>
            <p:nvPr/>
          </p:nvSpPr>
          <p:spPr>
            <a:xfrm>
              <a:off x="7379500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15892" y="373352"/>
              <a:ext cx="967852" cy="3540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600" b="1" dirty="0" smtClean="0">
                  <a:solidFill>
                    <a:schemeClr val="bg1"/>
                  </a:solidFill>
                  <a:latin typeface="+mn-ea"/>
                </a:rPr>
                <a:t>목차</a:t>
              </a:r>
            </a:p>
          </p:txBody>
        </p:sp>
      </p:grpSp>
      <p:cxnSp>
        <p:nvCxnSpPr>
          <p:cNvPr id="31" name="직선 연결선 30"/>
          <p:cNvCxnSpPr>
            <a:endCxn id="12" idx="1"/>
          </p:cNvCxnSpPr>
          <p:nvPr/>
        </p:nvCxnSpPr>
        <p:spPr>
          <a:xfrm rot="5400000" flipH="1" flipV="1">
            <a:off x="1837637" y="4323845"/>
            <a:ext cx="1507475" cy="1828"/>
          </a:xfrm>
          <a:prstGeom prst="line">
            <a:avLst/>
          </a:prstGeom>
          <a:ln>
            <a:solidFill>
              <a:srgbClr val="00B0F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flipV="1">
            <a:off x="4970039" y="2876986"/>
            <a:ext cx="0" cy="2492287"/>
          </a:xfrm>
          <a:prstGeom prst="line">
            <a:avLst/>
          </a:prstGeom>
          <a:ln>
            <a:solidFill>
              <a:srgbClr val="7030A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 flipH="1" flipV="1">
            <a:off x="7344816" y="3429000"/>
            <a:ext cx="30421" cy="2334890"/>
          </a:xfrm>
          <a:prstGeom prst="line">
            <a:avLst/>
          </a:prstGeom>
          <a:ln>
            <a:solidFill>
              <a:srgbClr val="FFC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357290" y="2428868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대구세명학교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71736" y="3929066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부산은애학교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29190" y="3214686"/>
            <a:ext cx="147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성모유치원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940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양쪽 모서리가 둥근 사각형 18"/>
          <p:cNvSpPr/>
          <p:nvPr/>
        </p:nvSpPr>
        <p:spPr>
          <a:xfrm>
            <a:off x="571472" y="2214554"/>
            <a:ext cx="8176422" cy="135732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7030A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12 </a:t>
            </a:r>
            <a:r>
              <a:rPr lang="ko-KR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김신영 선배님</a:t>
            </a:r>
            <a:endParaRPr lang="en-US" altLang="ko-K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/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성모유치원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그림 4" descr="stockvault-multicolor-crayons12774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3749902"/>
            <a:ext cx="2071670" cy="310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156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양쪽 모서리가 둥근 사각형 18"/>
          <p:cNvSpPr/>
          <p:nvPr/>
        </p:nvSpPr>
        <p:spPr>
          <a:xfrm>
            <a:off x="571472" y="2214554"/>
            <a:ext cx="8176422" cy="135732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정미화 선배님</a:t>
            </a:r>
            <a:endParaRPr lang="en-US" altLang="ko-K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/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부산은애학교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그림 4" descr="stockvault-multicolor-crayons12774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3749902"/>
            <a:ext cx="2071670" cy="310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324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양쪽 모서리가 둥근 사각형 18"/>
          <p:cNvSpPr/>
          <p:nvPr/>
        </p:nvSpPr>
        <p:spPr>
          <a:xfrm>
            <a:off x="571472" y="2214554"/>
            <a:ext cx="8176422" cy="1357322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99C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ko-KR" alt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김나애</a:t>
            </a:r>
            <a:r>
              <a:rPr lang="ko-KR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선배님</a:t>
            </a:r>
            <a:endParaRPr lang="en-US" altLang="ko-K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/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대구세명학교</a:t>
            </a:r>
            <a:endParaRPr lang="ko-KR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그림 4" descr="stockvault-multicolor-crayons12774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3749902"/>
            <a:ext cx="2071670" cy="310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282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4059" y="3282071"/>
            <a:ext cx="9148057" cy="3584651"/>
            <a:chOff x="-4059" y="3282071"/>
            <a:chExt cx="9148057" cy="3584651"/>
          </a:xfrm>
        </p:grpSpPr>
        <p:pic>
          <p:nvPicPr>
            <p:cNvPr id="17" name="그림 16" descr="stockvault-color-pencils134257.jpg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EFEBF9"/>
                </a:clrFrom>
                <a:clrTo>
                  <a:srgbClr val="EFEBF9">
                    <a:alpha val="0"/>
                  </a:srgbClr>
                </a:clrTo>
              </a:clrChange>
            </a:blip>
            <a:srcRect l="781"/>
            <a:stretch/>
          </p:blipFill>
          <p:spPr>
            <a:xfrm>
              <a:off x="-4059" y="3282071"/>
              <a:ext cx="9148057" cy="3573016"/>
            </a:xfrm>
            <a:prstGeom prst="rect">
              <a:avLst/>
            </a:prstGeom>
          </p:spPr>
        </p:pic>
        <p:pic>
          <p:nvPicPr>
            <p:cNvPr id="18" name="그림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88024" y="5301207"/>
              <a:ext cx="411803" cy="1553880"/>
            </a:xfrm>
            <a:prstGeom prst="rect">
              <a:avLst/>
            </a:prstGeom>
          </p:spPr>
        </p:pic>
        <p:pic>
          <p:nvPicPr>
            <p:cNvPr id="19" name="그림 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560" r="12963"/>
            <a:stretch/>
          </p:blipFill>
          <p:spPr>
            <a:xfrm>
              <a:off x="7185788" y="5714594"/>
              <a:ext cx="382555" cy="1152128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3786182" y="2357430"/>
            <a:ext cx="3214710" cy="646331"/>
          </a:xfrm>
          <a:prstGeom prst="rect">
            <a:avLst/>
          </a:prstGeom>
          <a:solidFill>
            <a:schemeClr val="accent6">
              <a:lumMod val="75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3600" b="1" dirty="0" smtClean="0">
                <a:ln>
                  <a:solidFill>
                    <a:schemeClr val="bg1">
                      <a:alpha val="4400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sz="3600" b="1" dirty="0" smtClean="0">
                <a:ln>
                  <a:solidFill>
                    <a:schemeClr val="bg1">
                      <a:alpha val="4400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! </a:t>
            </a:r>
            <a:r>
              <a:rPr lang="en-US" altLang="ko-KR" sz="3600" b="1" dirty="0" smtClean="0">
                <a:ln>
                  <a:solidFill>
                    <a:schemeClr val="bg1">
                      <a:alpha val="44000"/>
                    </a:schemeClr>
                  </a:solidFill>
                </a:ln>
                <a:solidFill>
                  <a:schemeClr val="bg1"/>
                </a:solidFill>
                <a:latin typeface="+mn-ea"/>
                <a:sym typeface="Wingdings" pitchFamily="2" charset="2"/>
              </a:rPr>
              <a:t></a:t>
            </a:r>
            <a:endParaRPr lang="ko-KR" altLang="en-US" sz="3600" b="1" dirty="0">
              <a:ln>
                <a:solidFill>
                  <a:schemeClr val="bg1">
                    <a:alpha val="44000"/>
                  </a:schemeClr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 flipV="1">
            <a:off x="6973884" y="2952937"/>
            <a:ext cx="0" cy="249228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6246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76</Words>
  <Application>Microsoft Office PowerPoint</Application>
  <PresentationFormat>화면 슬라이드 쇼(4:3)</PresentationFormat>
  <Paragraphs>26</Paragraphs>
  <Slides>6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</dc:creator>
  <cp:lastModifiedBy>user</cp:lastModifiedBy>
  <cp:revision>7</cp:revision>
  <dcterms:created xsi:type="dcterms:W3CDTF">2013-05-28T10:44:14Z</dcterms:created>
  <dcterms:modified xsi:type="dcterms:W3CDTF">2015-06-08T11:59:59Z</dcterms:modified>
</cp:coreProperties>
</file>